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77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7995920" cy="716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https://plato.stanford.edu/entries/al-baghdadi/" TargetMode="External" Type="http://schemas.openxmlformats.org/officeDocument/2006/relationships/hyperlink"/><Relationship Id="rId3" Target="https://referenceworks.brill.com/display/entries/EI3O/COM-24150.xml" TargetMode="External" Type="http://schemas.openxmlformats.org/officeDocument/2006/relationships/hyperlink"/><Relationship Id="rId4" Target="https://www.jameslindlibrary.org/abd-al-latif-ibn-yusuf-al-baghdadi-13th-century-ce-7th-century-ah/" TargetMode="External" Type="http://schemas.openxmlformats.org/officeDocument/2006/relationships/hyperlink"/><Relationship Id="rId5" Target="https://www.nlm.nih.gov/hmd/arabic/mon4.html" TargetMode="External" Type="http://schemas.openxmlformats.org/officeDocument/2006/relationships/hyperlink"/><Relationship Id="rId6" Target="https://nyupress.org/9781479820078/a-physician-on-the-nile/" TargetMode="External" Type="http://schemas.openxmlformats.org/officeDocument/2006/relationships/hyperlink"/><Relationship Id="rId7" Target="https://www.libraryofarabicliterature.org/books/9781479806249/a-physician-on-the-nile/" TargetMode="External" Type="http://schemas.openxmlformats.org/officeDocument/2006/relationships/hyperlink"/><Relationship Id="rId8" Target="https://www.archnet.org/publications/14159" TargetMode="External" Type="http://schemas.openxmlformats.org/officeDocument/2006/relationships/hyperlink"/><Relationship Id="rId9" Target="https://en.wikipedia.org/wiki/Abd_al-Latif_al-Baghdadi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Введение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ʿAbd al-Laṭīf al-Baghdādī (1162–1231) — врач, философ, историк и наблюдатель природы, один из самых ярких полиматов позднего «золотого века» исламской мысли.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Родился в Багдаде, прожил жизнь вечного ученика и учителя, странствуя между Ираком, Сирией, Египтом и Анатолией.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метод — сочетать эмпирическое наблюдение с логикой и критикой авторитетов; на этой основе он пересматривал античную традицию.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Главные темы наследия: медицина и анатомия, натурфилософия, логика, этика ученого, описание Египта и общества его времени.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14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Медицинская практика и клинический взгляд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не кабинетный теоретик: лечит, консультирует, наблюдает сезонные болезни, травмы, диететику, санитарию.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Сопоставляет текст Галена и Гиппократа с больничной практикой, фиксируя совпадения и расхождения.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Для него врач обязан быть логиком: не путать корреляцию с причиной, различать свидетельство очевидца и пересказ.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6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Египетский голод 1200–1201: наблюдения очевидца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Недобор разлива Нила приводит к кризису: рост цен, миграции, преступность, эпидемии.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Аль-Багдади описывает не только медицинские симптомы и демографию, но и поведение рынка, работы чиновников, реакции общин.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текст — один из редких «социальных срезов» эпохи: от качества воды до бытовых рецептов выживания.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22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Коррекция Галена: анатомия и опыт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Во время голода у него появляется доступ к большому числу человеческих останков — редкая возможность для проверок.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фиксирует, что нижняя челюсть — единая кость (а не две половины), и уточняет строение крестца; это важная поправка классике.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Главный вывод — не отрицание античности, а требование проверки даже «несомненных» авторитетов на материале.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33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«Книга о Египте»: жанр и адресат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*Kitāb al-Ifāda wa’l-Iʿtibār* — не просто путевые заметки: энциклопедический дневник о природе, памятниках, климате, быте и бедствиях Египта.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Первая часть — этнография, география, флора и фауна; вторая — хроника голода и эпидемий с медицинскими и социальными наблюдениями.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Текст адресован влиятельным читателям эпохи; стиль — ясный, плотный, без украшательств, с акцентом на факт и вывод.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81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Философия: метафизика и категории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Пишет собственный комментарий к «Метафизике» Аристотеля; обсуждает бытие, причины, отношение «обладать/иметь», статус универсалий.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Спорит с интерпретациями Авиценны там, где, по его мнению, те отрываются от аристотелевского корпуса.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манера — логическое развертывание понятий, аккуратная работа с терминологией, осторожные онтологические следствия.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688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Логика и учебный канон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Для него логика — базовый инструмент философии и медицины; без неё спор превращается в риторику.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Учебный канон: «Исагогика» Порфирия, «Категории», «Предварительные аналитики», позднеантичные комментаторы.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Практика преподавания — отбор точных определений, тренировка разграничения терминов и вещей, приоритет демонстрации над красноречием.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92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Этика учёного и «Книга двух наставлений»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трактате о «двух наставлениях» он одновременно защищает философию и бичует «плохих врачей».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Главная мысль: без добродетели (честности, умеренности, трудолюбия) философ остаётся ритором, а врач — ремесленником.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Этика для него — не приложение к знанию, а условие его истины и пользования им в обществе.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279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Отказ от алхимии и методология науки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От увлечения алхимией в юности — к полному отказу: обещания не подтверждаются опытной проверкой.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формулирует принцип научной экономии: предпочитать простые объяснения и воспроизводимые процедуры.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На место «философского камня» он ставит фармакологию, наблюдение, эксперимент, полезные смеси и дозировки.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14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Поздние маршруты и возвращение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После каирских лет он снова проходит через Иерусалим и Дамаск, затем движется вглубь Анатолии — к дворам мелких династов.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Эти поездки дают новые рукописи и аудитории, но к 1229 году он возвращается в Багдад.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Завершает жизнь в городе, с которого начал, сохраняя репутацию строгого мыслителя и опытного врача.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7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Корпус трудов и европейская рецепция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Источники приписывают ему около 170 сочинений; значительная часть утрачена, но известна по цитатам и каталогам.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«Книга о Египте» получает ранние переводы и вызывает интерес ориенталистов; имя аль-Багдади входит в европейский научный оборот.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Тематика трудов широка: философия, медицина, грамматика, естествознание, педагогика.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09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Исторический фон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Конец XII — первая треть XIII века: эпоха Айюбидов, продолжение крестовых походов, оживлённый обмен идеями между культурными центрами Ближнего Востока.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Медресе, бимаристаны и придворные библиотеки формируют единую «экосистему» знания; переводят и комментируют Аристотеля, Гиппократа, Галена.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Философия и богословие ведут спор о пределах разума; алхимия популярна, но на неё растёт критическая реакция практиков-медиков.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этих условиях формируется стиль аль-Багдади: уважение к классике без капитуляции перед авторитетом.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7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Наследие и значение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фигура опровергает тезис о «закате» философии после XII века: дискуссии живут, метод уточняется, наблюдение становится нормой.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медицине он образцово показывает, как корректировать античную традицию на основе фактов; в гуманитаристике — как соединять полевой опыт и теорию.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тексты ценят за честность, ясность и смелость критики — качества, делающие их современными и сегодня.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25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Источники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2" tooltip="https://plato.stanford.edu/entries/al-baghdadi/"/>
              </a:rPr>
              <a:t>https://plato.stanford.edu/entries/al-baghdadi/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3" tooltip="https://referenceworks.brill.com/display/entries/EI3O/COM-24150.xml"/>
              </a:rPr>
              <a:t>https://referenceworks.brill.com/display/entries/EI3O/COM-24150.xml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4" tooltip="https://www.jameslindlibrary.org/abd-al-latif-ibn-yusuf-al-baghdadi-13th-century-ce-7th-century-ah/"/>
              </a:rPr>
              <a:t>https://www.jameslindlibrary.org/abd-al-latif-ibn-yusuf-al-baghdadi-13th-century-ce-7th-century-ah/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5" tooltip="https://www.nlm.nih.gov/hmd/arabic/mon4.html"/>
              </a:rPr>
              <a:t>https://www.nlm.nih.gov/hmd/arabic/mon4.html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6" tooltip="https://nyupress.org/9781479820078/a-physician-on-the-nile/"/>
              </a:rPr>
              <a:t>https://nyupress.org/9781479820078/a-physician-on-the-nile/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7" tooltip="https://www.libraryofarabicliterature.org/books/9781479806249/a-physician-on-the-nile/"/>
              </a:rPr>
              <a:t>https://www.libraryofarabicliterature.org/books/9781479806249/a-physician-on-the-nile/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8" tooltip="https://www.archnet.org/publications/14159"/>
              </a:rPr>
              <a:t>https://www.archnet.org/publications/14159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9" tooltip="https://en.wikipedia.org/wiki/Abd_al-Latif_al-Baghdadi"/>
              </a:rPr>
              <a:t>https://en.wikipedia.org/wiki/Abd_al-Latif_al-Baghdadi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Родина и происхождение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Рождение: Багдад, 1162; смерть: Багдад, 1231 — биография замыкается на городе, давшем ему раннее образование и последнюю кафедру.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Семейная среда — шафиитская учёная традиция, доступ к преподавателям и рукописям, привычка к систематическому учению с детства.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Багдад XII века — столица книжной культуры: грамматика, право, хадисоведение, риторика соседствуют с философией и медициной.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Этот фундамент делает его «универсальным читателем» — способным ходить между дисциплинами.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09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Образование и интеллектуальная среда Багдада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Классический курс: грамматика и фикх, хадисы и логика, риторика и поэтика; затем — медицина, естествознание, элементы математики.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Рано знакомится с авиценнианской философией, но не застревает в одном каноне, постоянно расширяя круг чтения.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Основной навык — критическое конспектирование и сравнение источников; он не просто усваивает, а «перестраивает» традицию под опыт.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Уже в юности ищет учителей за пределами родного города — кочевая модель академической карьеры.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25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Разрыв с ранними увлечениями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молодости интересуется алхимией и «легкими» путями к знанию, но опыт клиники постепенно охлаждает энтузиазм.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Переосмысливает роль Авиценны: ценит силу синтеза, но выбирает чтение Аристотеля «в первоисточнике», через античных комментаторов.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Формулирует для себя принцип: если текст расходится с наблюдением — приоритет у наблюдения; так начинается его путь критика.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298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Путешествия и поиск учителей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Десятилетия в дороге — от Мосула к Дамаску, от лагеря Саладина к каирским аудиторям, позднее — к дворам в Анатолии.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Путешествия дают не только книги и контакты, но и «полевой материал»: видит бедствия городов, работу врачей, ритуалы и обычаи.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Так складывается его «метод заметок»: фиксировать факты, проверять слухи, уточнять имена и даты, возвращаться к источникам.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549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Мосул и Дамаск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1189: Мосул — чтение философских и суфийских текстов, в частности круга ас-Сухраварди; интенсивные семинары.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1190: Дамаск — центр филологии и логики; начинается углублённое чтение «Категорий» и «Аналитик», споры о переводах и терминах.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Здесь окрепла его установка «не верить на слово» даже признанным авторитетам, если аргумент логически слаб.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7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Лагерь Саладина и Иерусалим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1191: лагерь Саладина под Акрой — встречи с влиятельными литераторами и чиновниками, первые серьёзные патроны.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1192: аудиенция у Саладина в Иерусалиме, затем возвращение в Дамаск и переезд в Египет.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Покровительство открывает доступ к библиотекам и аудиториям, но не превращает его в придворного панегириста — сохраняет независимый тон.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688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Каир: университетские сети и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Каир — новая база: аудитории при аль-Азхаре, общение с врачами и философами, доступ к рукописям и инструментам.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этой среде он окончательно переходит к «греческой линии» — Аристотель + позднеантичные комментаторы — и отходит от авиценнианских схем.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Кружки чтения и публичные лекции превращают его заметки в трактаты; начинается работа над «Книгой о Египте».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089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